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.jpg"/><Relationship Id="rId22" Type="http://schemas.openxmlformats.org/officeDocument/2006/relationships/image" Target="../media/image13.jpg"/><Relationship Id="rId21" Type="http://schemas.openxmlformats.org/officeDocument/2006/relationships/image" Target="../media/image14.jpg"/><Relationship Id="rId24" Type="http://schemas.openxmlformats.org/officeDocument/2006/relationships/image" Target="../media/image21.jpg"/><Relationship Id="rId23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9" Type="http://schemas.openxmlformats.org/officeDocument/2006/relationships/image" Target="../media/image2.jpg"/><Relationship Id="rId26" Type="http://schemas.openxmlformats.org/officeDocument/2006/relationships/image" Target="../media/image31.jpg"/><Relationship Id="rId25" Type="http://schemas.openxmlformats.org/officeDocument/2006/relationships/image" Target="../media/image29.jpg"/><Relationship Id="rId28" Type="http://schemas.openxmlformats.org/officeDocument/2006/relationships/image" Target="../media/image28.jpg"/><Relationship Id="rId27" Type="http://schemas.openxmlformats.org/officeDocument/2006/relationships/image" Target="../media/image27.jpg"/><Relationship Id="rId5" Type="http://schemas.openxmlformats.org/officeDocument/2006/relationships/image" Target="../media/image18.jpg"/><Relationship Id="rId6" Type="http://schemas.openxmlformats.org/officeDocument/2006/relationships/image" Target="../media/image9.jpg"/><Relationship Id="rId29" Type="http://schemas.openxmlformats.org/officeDocument/2006/relationships/image" Target="../media/image30.jpg"/><Relationship Id="rId7" Type="http://schemas.openxmlformats.org/officeDocument/2006/relationships/image" Target="../media/image15.jpg"/><Relationship Id="rId8" Type="http://schemas.openxmlformats.org/officeDocument/2006/relationships/image" Target="../media/image17.jpg"/><Relationship Id="rId31" Type="http://schemas.openxmlformats.org/officeDocument/2006/relationships/image" Target="../media/image25.jpg"/><Relationship Id="rId30" Type="http://schemas.openxmlformats.org/officeDocument/2006/relationships/image" Target="../media/image26.jpg"/><Relationship Id="rId11" Type="http://schemas.openxmlformats.org/officeDocument/2006/relationships/image" Target="../media/image19.jpg"/><Relationship Id="rId33" Type="http://schemas.openxmlformats.org/officeDocument/2006/relationships/image" Target="../media/image23.png"/><Relationship Id="rId10" Type="http://schemas.openxmlformats.org/officeDocument/2006/relationships/image" Target="../media/image11.jpg"/><Relationship Id="rId32" Type="http://schemas.openxmlformats.org/officeDocument/2006/relationships/image" Target="../media/image24.jpg"/><Relationship Id="rId13" Type="http://schemas.openxmlformats.org/officeDocument/2006/relationships/image" Target="../media/image7.jpg"/><Relationship Id="rId12" Type="http://schemas.openxmlformats.org/officeDocument/2006/relationships/image" Target="../media/image20.jpg"/><Relationship Id="rId15" Type="http://schemas.openxmlformats.org/officeDocument/2006/relationships/image" Target="../media/image1.jpg"/><Relationship Id="rId14" Type="http://schemas.openxmlformats.org/officeDocument/2006/relationships/image" Target="../media/image6.jpg"/><Relationship Id="rId17" Type="http://schemas.openxmlformats.org/officeDocument/2006/relationships/image" Target="../media/image5.jpg"/><Relationship Id="rId16" Type="http://schemas.openxmlformats.org/officeDocument/2006/relationships/image" Target="../media/image3.jpg"/><Relationship Id="rId19" Type="http://schemas.openxmlformats.org/officeDocument/2006/relationships/image" Target="../media/image16.jpg"/><Relationship Id="rId18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25119" r="26304" t="15675"/>
          <a:stretch/>
        </p:blipFill>
        <p:spPr>
          <a:xfrm>
            <a:off x="2832623" y="3905738"/>
            <a:ext cx="916992" cy="101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4">
            <a:alphaModFix/>
          </a:blip>
          <a:srcRect b="0" l="23972" r="20537" t="13005"/>
          <a:stretch/>
        </p:blipFill>
        <p:spPr>
          <a:xfrm>
            <a:off x="5181859" y="3905746"/>
            <a:ext cx="1015393" cy="101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5">
            <a:alphaModFix/>
          </a:blip>
          <a:srcRect b="0" l="22206" r="23498" t="17156"/>
          <a:stretch/>
        </p:blipFill>
        <p:spPr>
          <a:xfrm>
            <a:off x="6435291" y="3894115"/>
            <a:ext cx="1067269" cy="103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6">
            <a:alphaModFix/>
          </a:blip>
          <a:srcRect b="0" l="26015" r="26598" t="17156"/>
          <a:stretch/>
        </p:blipFill>
        <p:spPr>
          <a:xfrm>
            <a:off x="7138256" y="2599189"/>
            <a:ext cx="944000" cy="104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7">
            <a:alphaModFix/>
          </a:blip>
          <a:srcRect b="0" l="27394" r="25219" t="17156"/>
          <a:stretch/>
        </p:blipFill>
        <p:spPr>
          <a:xfrm>
            <a:off x="7039263" y="76129"/>
            <a:ext cx="858721" cy="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8">
            <a:alphaModFix/>
          </a:blip>
          <a:srcRect b="0" l="23970" r="24157" t="17156"/>
          <a:stretch/>
        </p:blipFill>
        <p:spPr>
          <a:xfrm>
            <a:off x="5820735" y="2608323"/>
            <a:ext cx="1015398" cy="10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9">
            <a:alphaModFix/>
          </a:blip>
          <a:srcRect b="0" l="28009" r="27052" t="10144"/>
          <a:stretch/>
        </p:blipFill>
        <p:spPr>
          <a:xfrm>
            <a:off x="6531481" y="1244113"/>
            <a:ext cx="874885" cy="11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0">
            <a:alphaModFix/>
          </a:blip>
          <a:srcRect b="0" l="25972" r="23634" t="17156"/>
          <a:stretch/>
        </p:blipFill>
        <p:spPr>
          <a:xfrm>
            <a:off x="4716236" y="2593239"/>
            <a:ext cx="1015393" cy="105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11">
            <a:alphaModFix/>
          </a:blip>
          <a:srcRect b="0" l="23971" r="21558" t="12087"/>
          <a:stretch/>
        </p:blipFill>
        <p:spPr>
          <a:xfrm>
            <a:off x="3955730" y="3904858"/>
            <a:ext cx="988099" cy="101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12">
            <a:alphaModFix/>
          </a:blip>
          <a:srcRect b="0" l="22590" r="24935" t="12975"/>
          <a:stretch/>
        </p:blipFill>
        <p:spPr>
          <a:xfrm>
            <a:off x="1615318" y="3914065"/>
            <a:ext cx="944000" cy="99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13">
            <a:alphaModFix/>
          </a:blip>
          <a:srcRect b="0" l="29319" r="29074" t="11699"/>
          <a:stretch/>
        </p:blipFill>
        <p:spPr>
          <a:xfrm>
            <a:off x="784276" y="3914066"/>
            <a:ext cx="718546" cy="96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14">
            <a:alphaModFix/>
          </a:blip>
          <a:srcRect b="0" l="27096" r="25207" t="13539"/>
          <a:stretch/>
        </p:blipFill>
        <p:spPr>
          <a:xfrm>
            <a:off x="3567449" y="2593249"/>
            <a:ext cx="916997" cy="10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15">
            <a:alphaModFix/>
          </a:blip>
          <a:srcRect b="0" l="28264" r="27736" t="11754"/>
          <a:stretch/>
        </p:blipFill>
        <p:spPr>
          <a:xfrm>
            <a:off x="2503742" y="2593249"/>
            <a:ext cx="823460" cy="10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16">
            <a:alphaModFix/>
          </a:blip>
          <a:srcRect b="0" l="28580" r="23231" t="18320"/>
          <a:stretch/>
        </p:blipFill>
        <p:spPr>
          <a:xfrm>
            <a:off x="1395731" y="2608320"/>
            <a:ext cx="988099" cy="106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17">
            <a:alphaModFix/>
          </a:blip>
          <a:srcRect b="0" l="26566" r="17890" t="9559"/>
          <a:stretch/>
        </p:blipFill>
        <p:spPr>
          <a:xfrm>
            <a:off x="260424" y="2615093"/>
            <a:ext cx="1015393" cy="104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18">
            <a:alphaModFix/>
          </a:blip>
          <a:srcRect b="0" l="29168" r="22826" t="17648"/>
          <a:stretch/>
        </p:blipFill>
        <p:spPr>
          <a:xfrm>
            <a:off x="7773807" y="3894110"/>
            <a:ext cx="943995" cy="102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19">
            <a:alphaModFix/>
          </a:blip>
          <a:srcRect b="0" l="26922" r="19113" t="15261"/>
          <a:stretch/>
        </p:blipFill>
        <p:spPr>
          <a:xfrm>
            <a:off x="5155907" y="1267401"/>
            <a:ext cx="1067284" cy="106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20">
            <a:alphaModFix/>
          </a:blip>
          <a:srcRect b="0" l="26572" r="22619" t="15789"/>
          <a:stretch/>
        </p:blipFill>
        <p:spPr>
          <a:xfrm>
            <a:off x="4013991" y="1293766"/>
            <a:ext cx="988099" cy="103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21">
            <a:alphaModFix/>
          </a:blip>
          <a:srcRect b="0" l="27796" r="22796" t="15146"/>
          <a:stretch/>
        </p:blipFill>
        <p:spPr>
          <a:xfrm>
            <a:off x="7682702" y="1260747"/>
            <a:ext cx="988109" cy="10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22">
            <a:alphaModFix/>
          </a:blip>
          <a:srcRect b="0" l="30488" r="23510" t="20842"/>
          <a:stretch/>
        </p:blipFill>
        <p:spPr>
          <a:xfrm>
            <a:off x="2890714" y="1290859"/>
            <a:ext cx="943995" cy="103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23">
            <a:alphaModFix/>
          </a:blip>
          <a:srcRect b="0" l="28805" r="24064" t="17803"/>
          <a:stretch/>
        </p:blipFill>
        <p:spPr>
          <a:xfrm>
            <a:off x="1666979" y="1293759"/>
            <a:ext cx="917002" cy="101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24">
            <a:alphaModFix/>
          </a:blip>
          <a:srcRect b="0" l="24403" r="25486" t="15682"/>
          <a:stretch/>
        </p:blipFill>
        <p:spPr>
          <a:xfrm>
            <a:off x="625539" y="1293758"/>
            <a:ext cx="943995" cy="100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25">
            <a:alphaModFix/>
          </a:blip>
          <a:srcRect b="0" l="23913" r="29307" t="14493"/>
          <a:stretch/>
        </p:blipFill>
        <p:spPr>
          <a:xfrm>
            <a:off x="8172400" y="2591036"/>
            <a:ext cx="917002" cy="106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26">
            <a:alphaModFix/>
          </a:blip>
          <a:srcRect b="0" l="22731" r="28034" t="15117"/>
          <a:stretch/>
        </p:blipFill>
        <p:spPr>
          <a:xfrm>
            <a:off x="5899079" y="82742"/>
            <a:ext cx="858716" cy="93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27">
            <a:alphaModFix/>
          </a:blip>
          <a:srcRect b="0" l="26411" r="25930" t="14850"/>
          <a:stretch/>
        </p:blipFill>
        <p:spPr>
          <a:xfrm>
            <a:off x="4761292" y="85656"/>
            <a:ext cx="823465" cy="93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28">
            <a:alphaModFix/>
          </a:blip>
          <a:srcRect b="0" l="21336" r="23998" t="18599"/>
          <a:stretch/>
        </p:blipFill>
        <p:spPr>
          <a:xfrm>
            <a:off x="3616049" y="85675"/>
            <a:ext cx="858726" cy="9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29">
            <a:alphaModFix/>
          </a:blip>
          <a:srcRect b="0" l="24882" r="23082" t="12487"/>
          <a:stretch/>
        </p:blipFill>
        <p:spPr>
          <a:xfrm>
            <a:off x="2440413" y="85687"/>
            <a:ext cx="874885" cy="93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30">
            <a:alphaModFix/>
          </a:blip>
          <a:srcRect b="0" l="27111" r="22429" t="13822"/>
          <a:stretch/>
        </p:blipFill>
        <p:spPr>
          <a:xfrm>
            <a:off x="1350425" y="87163"/>
            <a:ext cx="858716" cy="9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1">
            <a:alphaModFix/>
          </a:blip>
          <a:srcRect b="0" l="27639" r="23302" t="15945"/>
          <a:stretch/>
        </p:blipFill>
        <p:spPr>
          <a:xfrm>
            <a:off x="260430" y="85662"/>
            <a:ext cx="858721" cy="93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32">
            <a:alphaModFix/>
          </a:blip>
          <a:srcRect b="0" l="27097" r="25947" t="10104"/>
          <a:stretch/>
        </p:blipFill>
        <p:spPr>
          <a:xfrm>
            <a:off x="8082255" y="85662"/>
            <a:ext cx="768507" cy="93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725" y="4029541"/>
            <a:ext cx="603825" cy="8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26300" y="980050"/>
            <a:ext cx="874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Yoan Beauchamp</a:t>
            </a:r>
            <a:endParaRPr b="1" sz="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1er juin</a:t>
            </a:r>
            <a:endParaRPr b="1" sz="600"/>
          </a:p>
        </p:txBody>
      </p:sp>
      <p:sp>
        <p:nvSpPr>
          <p:cNvPr id="86" name="Shape 86"/>
          <p:cNvSpPr txBox="1"/>
          <p:nvPr/>
        </p:nvSpPr>
        <p:spPr>
          <a:xfrm>
            <a:off x="1402488" y="980050"/>
            <a:ext cx="718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Xavier Meckler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26 mars</a:t>
            </a:r>
            <a:endParaRPr b="1" sz="600"/>
          </a:p>
        </p:txBody>
      </p:sp>
      <p:sp>
        <p:nvSpPr>
          <p:cNvPr id="87" name="Shape 87"/>
          <p:cNvSpPr txBox="1"/>
          <p:nvPr/>
        </p:nvSpPr>
        <p:spPr>
          <a:xfrm>
            <a:off x="2500250" y="980050"/>
            <a:ext cx="85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Thomas Hubert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16 mars</a:t>
            </a:r>
            <a:endParaRPr b="1" sz="600"/>
          </a:p>
        </p:txBody>
      </p:sp>
      <p:sp>
        <p:nvSpPr>
          <p:cNvPr id="88" name="Shape 88"/>
          <p:cNvSpPr txBox="1"/>
          <p:nvPr/>
        </p:nvSpPr>
        <p:spPr>
          <a:xfrm>
            <a:off x="3602200" y="980050"/>
            <a:ext cx="10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Thomas Essoungou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30 avril</a:t>
            </a:r>
            <a:endParaRPr b="1" sz="600"/>
          </a:p>
        </p:txBody>
      </p:sp>
      <p:sp>
        <p:nvSpPr>
          <p:cNvPr id="89" name="Shape 89"/>
          <p:cNvSpPr txBox="1"/>
          <p:nvPr/>
        </p:nvSpPr>
        <p:spPr>
          <a:xfrm>
            <a:off x="4741623" y="980050"/>
            <a:ext cx="718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Steven Grillon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18 mai</a:t>
            </a:r>
            <a:endParaRPr b="1" sz="600"/>
          </a:p>
        </p:txBody>
      </p:sp>
      <p:sp>
        <p:nvSpPr>
          <p:cNvPr id="90" name="Shape 90"/>
          <p:cNvSpPr txBox="1"/>
          <p:nvPr/>
        </p:nvSpPr>
        <p:spPr>
          <a:xfrm>
            <a:off x="5881426" y="980050"/>
            <a:ext cx="944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Sébastien Huet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13 novembre</a:t>
            </a:r>
            <a:endParaRPr b="1" sz="600"/>
          </a:p>
        </p:txBody>
      </p:sp>
      <p:sp>
        <p:nvSpPr>
          <p:cNvPr id="91" name="Shape 91"/>
          <p:cNvSpPr txBox="1"/>
          <p:nvPr/>
        </p:nvSpPr>
        <p:spPr>
          <a:xfrm>
            <a:off x="7021213" y="980050"/>
            <a:ext cx="874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Benjamin Berthier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9 avril</a:t>
            </a:r>
            <a:endParaRPr b="1" sz="600"/>
          </a:p>
        </p:txBody>
      </p:sp>
      <p:sp>
        <p:nvSpPr>
          <p:cNvPr id="92" name="Shape 92"/>
          <p:cNvSpPr txBox="1"/>
          <p:nvPr/>
        </p:nvSpPr>
        <p:spPr>
          <a:xfrm>
            <a:off x="8161400" y="980050"/>
            <a:ext cx="603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Anas Grina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1er avril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93" name="Shape 93"/>
          <p:cNvSpPr txBox="1"/>
          <p:nvPr/>
        </p:nvSpPr>
        <p:spPr>
          <a:xfrm>
            <a:off x="736325" y="2270100"/>
            <a:ext cx="988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Quentin Picard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10 mai</a:t>
            </a:r>
            <a:endParaRPr b="1" sz="600"/>
          </a:p>
        </p:txBody>
      </p:sp>
      <p:sp>
        <p:nvSpPr>
          <p:cNvPr id="94" name="Shape 94"/>
          <p:cNvSpPr txBox="1"/>
          <p:nvPr/>
        </p:nvSpPr>
        <p:spPr>
          <a:xfrm>
            <a:off x="1688075" y="2270100"/>
            <a:ext cx="823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Nicolas Juin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22 mai</a:t>
            </a:r>
            <a:endParaRPr b="1" sz="600"/>
          </a:p>
        </p:txBody>
      </p:sp>
      <p:sp>
        <p:nvSpPr>
          <p:cNvPr id="95" name="Shape 95"/>
          <p:cNvSpPr txBox="1"/>
          <p:nvPr/>
        </p:nvSpPr>
        <p:spPr>
          <a:xfrm>
            <a:off x="2925323" y="2270100"/>
            <a:ext cx="76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Maxime Goyard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22 juillet</a:t>
            </a:r>
            <a:endParaRPr b="1" sz="600"/>
          </a:p>
        </p:txBody>
      </p:sp>
      <p:sp>
        <p:nvSpPr>
          <p:cNvPr id="96" name="Shape 96"/>
          <p:cNvSpPr txBox="1"/>
          <p:nvPr/>
        </p:nvSpPr>
        <p:spPr>
          <a:xfrm>
            <a:off x="4057888" y="2289850"/>
            <a:ext cx="874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Mahmoud Alabed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08 juillet</a:t>
            </a:r>
            <a:endParaRPr b="1" sz="600"/>
          </a:p>
        </p:txBody>
      </p:sp>
      <p:sp>
        <p:nvSpPr>
          <p:cNvPr id="97" name="Shape 97"/>
          <p:cNvSpPr txBox="1"/>
          <p:nvPr/>
        </p:nvSpPr>
        <p:spPr>
          <a:xfrm>
            <a:off x="5404550" y="2270100"/>
            <a:ext cx="718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Louise Roy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1er juillet</a:t>
            </a:r>
            <a:endParaRPr b="1" sz="600"/>
          </a:p>
        </p:txBody>
      </p:sp>
      <p:sp>
        <p:nvSpPr>
          <p:cNvPr id="98" name="Shape 98"/>
          <p:cNvSpPr txBox="1"/>
          <p:nvPr/>
        </p:nvSpPr>
        <p:spPr>
          <a:xfrm>
            <a:off x="6584623" y="2289850"/>
            <a:ext cx="76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Clément Paquin</a:t>
            </a:r>
            <a:endParaRPr b="1" sz="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10 janvier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 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99" name="Shape 99"/>
          <p:cNvSpPr txBox="1"/>
          <p:nvPr/>
        </p:nvSpPr>
        <p:spPr>
          <a:xfrm>
            <a:off x="7714650" y="2270100"/>
            <a:ext cx="1067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Mathieu Carlevaris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30 décembre</a:t>
            </a:r>
            <a:endParaRPr b="1" sz="600"/>
          </a:p>
        </p:txBody>
      </p:sp>
      <p:sp>
        <p:nvSpPr>
          <p:cNvPr id="100" name="Shape 100"/>
          <p:cNvSpPr txBox="1"/>
          <p:nvPr/>
        </p:nvSpPr>
        <p:spPr>
          <a:xfrm>
            <a:off x="338825" y="3599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Julien Bourgadel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15 mars</a:t>
            </a:r>
            <a:endParaRPr b="1" sz="600"/>
          </a:p>
        </p:txBody>
      </p:sp>
      <p:sp>
        <p:nvSpPr>
          <p:cNvPr id="101" name="Shape 101"/>
          <p:cNvSpPr txBox="1"/>
          <p:nvPr/>
        </p:nvSpPr>
        <p:spPr>
          <a:xfrm>
            <a:off x="1268900" y="3599650"/>
            <a:ext cx="1194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Julien Alexandre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20 mai</a:t>
            </a:r>
            <a:endParaRPr b="1" sz="600"/>
          </a:p>
        </p:txBody>
      </p:sp>
      <p:sp>
        <p:nvSpPr>
          <p:cNvPr id="102" name="Shape 102"/>
          <p:cNvSpPr txBox="1"/>
          <p:nvPr/>
        </p:nvSpPr>
        <p:spPr>
          <a:xfrm>
            <a:off x="2570575" y="3599650"/>
            <a:ext cx="718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Julia Limousin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13 décembre</a:t>
            </a:r>
            <a:endParaRPr b="1" sz="600"/>
          </a:p>
        </p:txBody>
      </p:sp>
      <p:sp>
        <p:nvSpPr>
          <p:cNvPr id="103" name="Shape 103"/>
          <p:cNvSpPr txBox="1"/>
          <p:nvPr/>
        </p:nvSpPr>
        <p:spPr>
          <a:xfrm>
            <a:off x="3592400" y="3599650"/>
            <a:ext cx="1015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Jérôme Legrand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10 décembre</a:t>
            </a:r>
            <a:endParaRPr b="1" sz="600"/>
          </a:p>
        </p:txBody>
      </p:sp>
      <p:sp>
        <p:nvSpPr>
          <p:cNvPr id="104" name="Shape 104"/>
          <p:cNvSpPr txBox="1"/>
          <p:nvPr/>
        </p:nvSpPr>
        <p:spPr>
          <a:xfrm>
            <a:off x="4803425" y="3599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Cyril Do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28 mars</a:t>
            </a:r>
            <a:endParaRPr b="1" sz="600"/>
          </a:p>
        </p:txBody>
      </p:sp>
      <p:sp>
        <p:nvSpPr>
          <p:cNvPr id="105" name="Shape 105"/>
          <p:cNvSpPr txBox="1"/>
          <p:nvPr/>
        </p:nvSpPr>
        <p:spPr>
          <a:xfrm>
            <a:off x="5899125" y="3599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Brice Jaugin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07 août</a:t>
            </a:r>
            <a:endParaRPr b="1" sz="600"/>
          </a:p>
        </p:txBody>
      </p:sp>
      <p:sp>
        <p:nvSpPr>
          <p:cNvPr id="106" name="Shape 106"/>
          <p:cNvSpPr txBox="1"/>
          <p:nvPr/>
        </p:nvSpPr>
        <p:spPr>
          <a:xfrm>
            <a:off x="7180950" y="3599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Arnaud Gauthier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29 novembre</a:t>
            </a:r>
            <a:endParaRPr b="1" sz="600"/>
          </a:p>
        </p:txBody>
      </p:sp>
      <p:sp>
        <p:nvSpPr>
          <p:cNvPr id="107" name="Shape 107"/>
          <p:cNvSpPr txBox="1"/>
          <p:nvPr/>
        </p:nvSpPr>
        <p:spPr>
          <a:xfrm>
            <a:off x="8172400" y="3599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Raphaël Mouton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25 octobre</a:t>
            </a:r>
            <a:endParaRPr b="1" sz="600"/>
          </a:p>
        </p:txBody>
      </p:sp>
      <p:sp>
        <p:nvSpPr>
          <p:cNvPr id="108" name="Shape 108"/>
          <p:cNvSpPr txBox="1"/>
          <p:nvPr/>
        </p:nvSpPr>
        <p:spPr>
          <a:xfrm>
            <a:off x="668237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Erwann Danguy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30 novembre</a:t>
            </a:r>
            <a:endParaRPr b="1" sz="600"/>
          </a:p>
        </p:txBody>
      </p:sp>
      <p:sp>
        <p:nvSpPr>
          <p:cNvPr id="109" name="Shape 109"/>
          <p:cNvSpPr txBox="1"/>
          <p:nvPr/>
        </p:nvSpPr>
        <p:spPr>
          <a:xfrm>
            <a:off x="1696187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Émilie Berger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15 octobre</a:t>
            </a:r>
            <a:endParaRPr b="1" sz="600"/>
          </a:p>
        </p:txBody>
      </p:sp>
      <p:sp>
        <p:nvSpPr>
          <p:cNvPr id="110" name="Shape 110"/>
          <p:cNvSpPr txBox="1"/>
          <p:nvPr/>
        </p:nvSpPr>
        <p:spPr>
          <a:xfrm>
            <a:off x="2859112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Edwin Gérard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12 février</a:t>
            </a:r>
            <a:endParaRPr b="1" sz="600"/>
          </a:p>
        </p:txBody>
      </p:sp>
      <p:sp>
        <p:nvSpPr>
          <p:cNvPr id="111" name="Shape 111"/>
          <p:cNvSpPr txBox="1"/>
          <p:nvPr/>
        </p:nvSpPr>
        <p:spPr>
          <a:xfrm>
            <a:off x="4036450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Damien Sidera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14 juillet</a:t>
            </a:r>
            <a:endParaRPr b="1" sz="600"/>
          </a:p>
        </p:txBody>
      </p:sp>
      <p:sp>
        <p:nvSpPr>
          <p:cNvPr id="112" name="Shape 112"/>
          <p:cNvSpPr txBox="1"/>
          <p:nvPr/>
        </p:nvSpPr>
        <p:spPr>
          <a:xfrm>
            <a:off x="5260262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Anthony Pointu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12 décembre</a:t>
            </a:r>
            <a:endParaRPr b="1" sz="600"/>
          </a:p>
        </p:txBody>
      </p:sp>
      <p:sp>
        <p:nvSpPr>
          <p:cNvPr id="113" name="Shape 113"/>
          <p:cNvSpPr txBox="1"/>
          <p:nvPr/>
        </p:nvSpPr>
        <p:spPr>
          <a:xfrm>
            <a:off x="6556237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Anthony Sottejeau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22 octobre</a:t>
            </a:r>
            <a:endParaRPr b="1" sz="600"/>
          </a:p>
        </p:txBody>
      </p:sp>
      <p:sp>
        <p:nvSpPr>
          <p:cNvPr id="114" name="Shape 114"/>
          <p:cNvSpPr txBox="1"/>
          <p:nvPr/>
        </p:nvSpPr>
        <p:spPr>
          <a:xfrm>
            <a:off x="7819012" y="4835650"/>
            <a:ext cx="858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Julien Hoste</a:t>
            </a:r>
            <a:endParaRPr b="1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/>
              <a:t>30 juillet</a:t>
            </a:r>
            <a:endParaRPr b="1"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